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5EA40-D9FC-B89F-E83D-DAC1F4D03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761937-EA28-8D32-0C72-97A3EE044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4F443-E35C-8928-0101-D998DBB5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20E57-88D2-7233-D4CE-5466C71F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6FEA6-5FB0-DD6F-B54D-553366A5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7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3AB1A-3A53-BDFA-013C-2FCCB580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B3CB0E-3255-81C7-D51F-54C7FBBF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B2E82-6A0D-11AD-AC26-DDFE717B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AFA7E-9106-63A1-266E-B2FCB480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C37F4-6EE4-30BB-650A-DC48E171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5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ECE29-DA0B-F975-2AE7-5F1634567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DDC1B7-95E8-800D-7A1A-D58B3180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D72E8-3721-2C10-7580-9ADD84CC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023B-824B-B708-53A7-205FF3BF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0D715-DAD8-9A72-38AA-E6EA9F8E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58A55-DCB5-92D5-4899-731B2D48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F4CAB-B841-B418-F539-C825D463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E162B-31EB-FDFC-E372-8DC523AD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29B27-3989-9E61-B739-1B7A8026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8B980-4963-89BB-9C15-BD226748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9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744B5-A223-AE67-9B30-1DE44EC1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2AEA2-D339-64E7-B032-A17C3C40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818F4-9286-C12F-6E91-86E10983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C7CCA-4D71-1E37-6479-8D8054E5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6B3BE-7B1C-FFAE-2395-490B0452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2A351-2750-B23F-9659-D4A46EED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F125E-A319-C479-9796-880FD5DC8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60AEAB-5340-7EA1-F338-5C07CC2C0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1B471-F7A4-588E-F2E9-12692B06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22E55-56C1-B21A-E92F-244F2386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183D8-F1A5-2C57-102E-5E4C0843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0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97E32-3417-E26F-8837-F79D3FAD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F6BD4-E968-582D-5457-3D2044E6B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63D92D-0B25-9389-8813-D1C392D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B28A08-55D8-1B28-A35E-75C3BA874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D68396-386F-BCF7-4FAC-442BF8C6A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BAEC73-A565-5BC2-33E1-36ACA7FD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B80E6-CA69-EA16-40B1-A59773B2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319902-AFF9-824B-ED71-E0559733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9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8D1F-CD14-AF83-9E0E-98232F7D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CC642-982F-1F53-8B88-A96B17AA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991E29-74F1-9EDF-792A-1B58B59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7DDB1E-7C1A-BEC9-2431-69773A37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4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6A7A22-611F-5DF3-B935-30C12BB4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53687D-2A4A-802C-BCD8-605D6911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7BE10-48B8-584E-C0DC-A53831DF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3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4D269-0B99-976F-8730-50E81238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E80E9-9CBB-187A-CABC-3E84BE2A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654589-0B25-ACB4-0613-7AAB69065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C25B9-67DD-8943-AA41-7AE5B2C6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CC5EF-9781-1B00-81D5-4B1A829F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F2020-93CB-A799-26F9-78B35D7D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8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ABBE-FC54-1073-E2DB-8C2D027C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B27CD3-1C31-D5FA-2CF9-C183DE89B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664D5C-D233-5F28-5103-A7E1F4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9D6C5A-A7D6-A10D-FA74-61C8B4FE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F6F5D-5D29-A855-3235-D8E80E5C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351E5-379B-8320-7A00-B0AC438A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7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602E2-BB59-5102-BCE6-CD2EF746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F59F7E-2617-64AB-0851-03F0DA413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74CBC-9117-E06C-3979-3DCFD3AD4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D425F5-460E-4DA0-83A8-D2CCED51C68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0681F-6078-9612-31D6-B21DC981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FA261-AE38-1BF0-8982-6A1882554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AED2C-4CE8-4E46-9E4B-4CC5E1DB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A58B43-7B7B-343C-493B-25081B5A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5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плака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4CB0531-1752-782B-D2F8-FAF0BB90B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ческое лицо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619CB7B-1EA3-9F2C-506F-36BC6234F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557212"/>
            <a:ext cx="76866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1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587B3D7-EDBB-CCD4-0F2B-FC7B08DB1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BF3BE3E-ABBE-C68C-6779-141A49129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83" y="0"/>
            <a:ext cx="9166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30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Nadezhda</dc:creator>
  <cp:lastModifiedBy>Nadezhda</cp:lastModifiedBy>
  <cp:revision>1</cp:revision>
  <dcterms:created xsi:type="dcterms:W3CDTF">2025-04-16T16:27:27Z</dcterms:created>
  <dcterms:modified xsi:type="dcterms:W3CDTF">2025-04-16T16:30:31Z</dcterms:modified>
</cp:coreProperties>
</file>